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ko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16호</a:t>
            </a:r>
            <a:r xmlns:a="http://schemas.openxmlformats.org/drawingml/2006/main">
              <a:rPr lang="k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그만큼</a:t>
            </a:r>
            <a:r xmlns:a="http://schemas.openxmlformats.org/drawingml/2006/main">
              <a:rPr lang="k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단어</a:t>
            </a:r>
            <a:r xmlns:a="http://schemas.openxmlformats.org/drawingml/2006/main">
              <a:rPr lang="k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~의</a:t>
            </a:r>
            <a:r xmlns:a="http://schemas.openxmlformats.org/drawingml/2006/main">
              <a:rPr lang="k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하나님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o" altLang="ko-KR" sz="4000"/>
              <a:t>하나님이 모세를 부르셨다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모세는 하나님의 음성을 들었을 때 무엇을 보았습니까?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아름다운 포도나무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구름과 천둥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불타는 덤불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갈라진 바다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불타는 덤불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25번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400"/>
              <a:t>기드온과 그의 부하 300명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</a:t>
            </a:r>
            <a:r xmlns:a="http://schemas.openxmlformats.org/drawingml/2006/main">
              <a:rPr lang="ko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단어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/>
              <a:t>여호와의 사자가 기드온에게 나타나 이르되 큰 용사여 여호와께서 너와 함께 계시도다 하니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판사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여호와의 사자가 기드온에게 나타나서 이르되 큰 용사여 하나님이 너와 함께 계시도다 하매 하나님은 이슬과 양털로 그에게 확신을 주셨습니다.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그는 하나님께서 자기를 부르신 것을 확신하고 이스라엘 백성이 섬기던 바알과 그 제단을 헐었습니다.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하나님께서는 기드온에게 미디안 사람들을 물리칠 용사들을 택하라고 말씀하셨습니다. 하나님의 지시에 따라 오직 300명만이 선택되었습니다.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하나님은 그에게 그들을 공격할 놀라운 계획을 주셨습니다. 하나님께서는 그들에게 나팔과 횃불이 들어 있는 빈 항아리를 갖게 하셨습니다.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밤이 되자 기드온과 그의 부하 300명은 하나님께서 그들에게 주신 계획을 실행했습니다. 그들은 미디안과의 전쟁에서 승리했습니다.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기드온과 그의 용사 300명은 하나님의 명령에 순종함으로써 수많은 미디안 사람들과의 전쟁에서 승리했습니다.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내 인생에서 승리하는 비결은 하나님께 순종하는 것입니다.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3200"/>
              <a:t>하나님?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rgbClr val="C00000"/>
                </a:solidFill>
              </a:rPr>
              <a:t>하나님..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그분은 단 300명의 병력으로 수많은 적군을 물리칠 수 있는 전능하신 하나님이십니다.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기드온과 그의 300명이 적을 물리치는 데 사용되지 않은 것은 무엇입니까?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항아리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횃불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트럼펫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검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여호와께서 그가 보려고 온 것을 보시고 하나님이 그를 부르시니라</a:t>
            </a:r>
          </a:p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덤불 속에서부터,</a:t>
            </a:r>
          </a:p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"모세! 모세!" 그러자 모세가 “내가 여기 있습니다”라고 말했습니다.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이동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</a:t>
            </a:r>
            <a:r xmlns:a="http://schemas.openxmlformats.org/drawingml/2006/main">
              <a:rPr lang="ko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단어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/>
              <a:t>여호와의 사자가 기드온에게 나타나 이르되 큰 용사여 여호와께서 너와 함께 계시도다 하니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판사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26번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o" altLang="ko-KR" sz="4000"/>
              <a:t>강한 전사 삼손.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 여자는 아들을 낳고 그 이름을 삼손이라고 지었습니다. 그가 자라매 여호와께서 그에게 복을 주시되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판사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이스라엘 지도자들 중에 삼손이라는 지도자가 있었습니다. 그는 태어날 때부터 하나님께 구별된 사람이었습니다.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삼손은 매우 강한 전사였습니다. 삼손으로 인해 블레셋 사람들과 그들을 압제하던 다른 나라들도 이스라엘 백성들을 압제할 수 없었습니다.</a:t>
            </a:r>
            <a:r xmlns:a="http://schemas.openxmlformats.org/drawingml/2006/main">
              <a:rPr lang="ko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더 이상.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그의 힘은 머리카락에서 나왔다. 하지만 속아서 머리를 깎은 상태였다. 그래서 그는 힘을 잃었습니다.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삼손은 붙잡혀 적들에게 비웃음을 받았습니다. 그는 오만함으로 인해 속은 것을 후회했습니다.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삼손은 마지막으로 하나님께 다시 힘을 달라고 기도했습니다. 하나님은 그의 기도에 응답하시고 마침내 그에게 능력을 주셨습니다.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삼손은 하나님으로부터 특별한 은혜와 부르심을 받은 사람이었습니다.</a:t>
            </a:r>
            <a:r xmlns:a="http://schemas.openxmlformats.org/drawingml/2006/main">
              <a:rPr lang="k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그의 오만함 때문에</a:t>
            </a:r>
          </a:p>
          <a:p>
            <a:pPr xmlns:a="http://schemas.openxmlformats.org/drawingml/2006/main" algn="ctr"/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그는 그들 모두를 잃었습니다.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우리도 하나님의 은혜와 사명을 받은 하나님의 사랑하는 자녀입니다.</a:t>
            </a:r>
            <a:r xmlns:a="http://schemas.openxmlformats.org/drawingml/2006/main">
              <a:rPr lang="k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그러므로 우리는 하나님의 말씀 앞에 겸손해야 합니다.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o" altLang="ko-KR" sz="3200"/>
              <a:t>하나님?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3600">
                <a:solidFill>
                  <a:srgbClr val="C00000"/>
                </a:solidFill>
              </a:rPr>
              <a:t>하나님..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하나님은 우리의 진지하고 진실한 기도를 듣고 응답하십니다.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아니요.</a:t>
            </a:r>
            <a:r xmlns:a="http://schemas.openxmlformats.org/drawingml/2006/main">
              <a:rPr lang="k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k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그만큼</a:t>
            </a:r>
            <a:r xmlns:a="http://schemas.openxmlformats.org/drawingml/2006/main">
              <a:rPr lang="k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단어</a:t>
            </a:r>
            <a:r xmlns:a="http://schemas.openxmlformats.org/drawingml/2006/main">
              <a:rPr lang="k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~의</a:t>
            </a:r>
            <a:r xmlns:a="http://schemas.openxmlformats.org/drawingml/2006/main">
              <a:rPr lang="k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하나님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400"/>
              <a:t>10대 재난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삼손의 힘은 어디에서 왔는가?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머리카락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다리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머리카락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 여자는 아들을 낳고 그 이름을 삼손이라고 지었습니다. 그가 자라매 여호와께서 그에게 복을 주시되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판사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27번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3600"/>
              <a:t>고귀한 품성을 지닌 여인 룻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bg1">
                    <a:lumMod val="50000"/>
                  </a:schemeClr>
                </a:solidFill>
              </a:rPr>
              <a:t>당신의 백성은 나의 백성이 되고 당신의 하나님은 나의 하나님이 될 것입니다.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룻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유대인 여성 나오미에게는 이방인과 결혼한 두 아들이 있었습니다. 그런데 그녀의 두 아들이 세상을 떠났습니다. 그래서 그녀는 두 과부 며느리들과 함께 남게 되었습니다.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나오미는 고향인 유다로 돌아가기로 결정했습니다. 그녀는 두 며느리에게 집으로 돌아가라고 말했습니다. 그러나 둘째 며느리는 고향으로 돌아가지 않고 시어머니를 따라 유다 땅에서 살았습니다.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룻은 나오미와 함께 살기 위해 남은 곡식을 주워야 했습니다. 왜냐하면 그녀에게는 집안을 돌볼 남편이 없었기 때문입니다.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그녀는 우연히 보아스의 밭에서 남은 이삭을 주웠어요. 보아스는 룻을 귀한 여인으로 생각하고 룻과 결혼했습니다.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보아스는 룻과 나오미를 가족으로 맞아들여 행복한 삶을 살았습니다. 장래에 보아스와 룻의 계열에서 다윗왕과 예수님이 나오셨습니다.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/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룻은 이방인이었습니다. 그녀는 착하고 성실한 여자였으며 시어머니를 잘 섬겼습니다.</a:t>
            </a:r>
          </a:p>
          <a:p>
            <a:pPr xmlns:a="http://schemas.openxmlformats.org/drawingml/2006/main" algn="ctr"/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그래서 그녀는 축복을 받았습니다.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우리도 이웃을 도와야 합니다.</a:t>
            </a:r>
          </a:p>
          <a:p>
            <a:pPr xmlns:a="http://schemas.openxmlformats.org/drawingml/2006/main" algn="ctr"/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그리고 하나님을 경배하라</a:t>
            </a:r>
          </a:p>
          <a:p>
            <a:pPr xmlns:a="http://schemas.openxmlformats.org/drawingml/2006/main" algn="ctr"/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선하고 진실한 마음으로.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내가 내 손을 애굽 위에 펴서 이스라엘 자손을 그 땅에서 인도하여 낼 때에야 애굽 사람이 나를 여호와인 줄 알리라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이동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3200"/>
              <a:t>하나님?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rgbClr val="C00000"/>
                </a:solidFill>
              </a:rPr>
              <a:t>하나님..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하나님은 외모를 보지 않으시고 중심을 보십니다.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나오미가 모압에서 유다로 돌아온 이유는 무엇입니까?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그녀가 아프기 때문에..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남편이 죽었기 때문에..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두 아들이 죽었기 때문에..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그녀는 가족을 만나고 싶었기 때문에..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두 아들이 죽었기 때문에..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bg1">
                    <a:lumMod val="50000"/>
                  </a:schemeClr>
                </a:solidFill>
              </a:rPr>
              <a:t>당신의 백성은 나의 백성이 되고 당신의 하나님은 나의 하나님이 될 것입니다.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룻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28번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400"/>
              <a:t>한나의 기도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아이 사무엘이 점점 자라매 여호와와 사람들에게 은총을 더욱 더 받더라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사무엘상 1장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한나에게는 아들이 없었습니다. 그래서 그녀는 너무 슬퍼서 하나님께 기도했습니다. “오, 아버지 하나님, 만일 제게 아들을 주시면 제가 그의 평생 동안 그 아이를 아버지께 내어드리겠나이다.”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하나님께서는 한나의 기도를 기억하시고 사무엘이라는 아들을 한나에게 주셨습니다.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한나는 전에 기도하던 대로 아들을 주어 성전에서 하나님께 예배하게 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사무엘은 성전에서 하나님을 예배하며 살았습니다. 그는 사람과 하나님으로부터 많은 은혜를 받았습니다.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어린 사무엘은 잘 자라서 어린 소년이 되었습니다. 그러다가 나중에는 하나님의 음성을 듣는 선지자가 되었습니다.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모세는 이집트 왕 바로에게 하나님의 명령을 전했습니다. “여호와께서 이같이 말씀하시되 내 백성을 보내라 그들이 나를 섬길 것이니라”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하나님께서는 한나의 모든 기도를 들으시고 기억하시고 온전히 응답해 주셨습니다.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하나님은 우리의 모든 기도를 듣고 계십니다.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그러므로 우리는 기도해야 합니다.</a:t>
            </a:r>
          </a:p>
          <a:p>
            <a:pPr xmlns:a="http://schemas.openxmlformats.org/drawingml/2006/main" algn="ctr"/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진지하고 솔직하게.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3200"/>
              <a:t>하나님?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rgbClr val="C00000"/>
                </a:solidFill>
              </a:rPr>
              <a:t>하나님..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하나님께서는 우리의 기도를 들으시고 신실하게 응답해 주셨습니다.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</a:t>
            </a:r>
            <a:r xmlns:a="http://schemas.openxmlformats.org/drawingml/2006/main">
              <a:rPr lang="ko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한나는 왜 그렇게 슬펐나요?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배가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아프기 때문에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돈이 없어서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아들이 없어서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그녀는 못생겼기 때문에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아들이 없어서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아이 사무엘이 점점 자라매 여호와와 사람들에게 은총을 더욱 더 받더라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사무엘상 1장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아니요.</a:t>
            </a:r>
            <a:r xmlns:a="http://schemas.openxmlformats.org/drawingml/2006/main">
              <a:rPr lang="k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400"/>
              <a:t>이스라엘의 첫 번째 왕, 사울 왕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여호와께서 대답하여 이르시되 그들의 말을 듣고 그들에게 왕을 세우라 하신지라 그러자 사무엘은 이스라엘 사람들에게 “모두 자기 성읍으로 돌아가라”고 말했습니다.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사무엘상 1장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“우리에겐 왕이 필요해요!” 이스라엘 백성들은 사무엘에게 왕을 세워달라고 요청했습니다.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“그들이 구한 대로 내가 그들에게 왕을 주리라.” 하나님께서 사무엘에게 대답하셨습니다.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하나님은 사울을 사무엘에게 보내셨습니다. 하나님께서는 사무엘에게 기름을 부어 이스라엘의 왕이 되게 하셨습니다.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“이 사람은 우리 지도자 사울입니다.” 사무엘은 하나님께서 사울을 이스라엘의 지도자로 임명하셨다는 사실을 이스라엘 사람들에게 알렸습니다.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"안 돼요! 하나님은 누구입니까? 나는 신이다.” 파라오는 이를 강력히 거절했다.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처음에 사울은 하나님의 뜻에 신실하게 순종하여 이스라엘 백성들을 잘 이끌었습니다. 그러나 그는 오만함과 교만으로 인해 하나님의 뜻을 배반하는 나쁜 왕이 되었습니다.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처음에 사울은 겸손했습니다.</a:t>
            </a:r>
          </a:p>
          <a:p>
            <a:pPr xmlns:a="http://schemas.openxmlformats.org/drawingml/2006/main" algn="ctr"/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그가 왕이 된 후에는</a:t>
            </a:r>
          </a:p>
          <a:p>
            <a:pPr xmlns:a="http://schemas.openxmlformats.org/drawingml/2006/main" algn="ctr"/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그는 더 이상 하나님의 뜻에 순종하지 않았습니다.</a:t>
            </a:r>
          </a:p>
          <a:p>
            <a:pPr xmlns:a="http://schemas.openxmlformats.org/drawingml/2006/main" algn="ctr"/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그는 오만하고 탐욕스러워졌습니다.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당신의 아버지 하나님께서 당신을 높이실 때 당신은 계속 겸손해야 합니다.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3200"/>
              <a:t>하나님?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rgbClr val="C00000"/>
                </a:solidFill>
              </a:rPr>
              <a:t>하나님..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하나님은 겸손한 자를 사랑하시며,</a:t>
            </a:r>
          </a:p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교만한 자를 거부합니다.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이스라엘 백성들은 사무엘에게 무엇을 물었나요?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음식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하나님의 말씀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집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왕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여호와께서 대답하여 이르시되 그들의 말을 듣고 그들에게 왕을 세우라 하신지라 그러자 사무엘은 이스라엘 사람들에게 “모두 자기 성읍으로 돌아가라”고 말했습니다.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사무엘상 1장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아니요.</a:t>
            </a:r>
            <a:r xmlns:a="http://schemas.openxmlformats.org/drawingml/2006/main">
              <a:rPr lang="k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/>
              <a:t>어린 소년, 골리앗을 죽인 다윗</a:t>
            </a:r>
            <a:r xmlns:a="http://schemas.openxmlformats.org/drawingml/2006/main">
              <a:rPr lang="ko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다윗이 블레셋 사람에게 이르되 너는 칼과 창과 단창을 가지고 내게 오거니와 나는 만군의 여호와, 네가 대적하는 이스라엘 군대의 하나님의 이름으로 너를 치러 가노라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사무엘상 1장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블레셋 진영에는 골리앗이라는 거인이 있었습니다. 그는 싸움을 시작하여 하나님의 이름을 모독했습니다.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그에게 겁을 주었기 때문에 감히 그에게 맞서 싸우는 사람은 아무도 없었습니다.</a:t>
            </a:r>
          </a:p>
          <a:p>
            <a:r xmlns:a="http://schemas.openxmlformats.org/drawingml/2006/main">
              <a:rPr lang="k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그 때에 소년 다윗이 사울 왕에게 “내가 가서 그와 싸우리라”고 말했습니다.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'하나님이 나와 함께하시면 나는 그를 이길 수 있다.'</a:t>
            </a:r>
          </a:p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다윗은 매끄러운 돌 다섯 개를 가지고 골리앗에게 다가갔습니다.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모세는 하나님께 기도했습니다. “주님, 이제부터 무엇을 하실지 알려 주십시오.”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칼과 창을 들고 자신을 치러 온 골리앗에게 다윗이 말했습니다. “나는 여호와 하나님의 이름으로 너희와 싸우노라!”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다윗은 돌을 던져 골리앗의 이마를 맞혔습니다.</a:t>
            </a:r>
          </a:p>
          <a:p>
            <a:r xmlns:a="http://schemas.openxmlformats.org/drawingml/2006/main">
              <a:rPr lang="k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다윗은 하나님의 도우심으로 이 싸움에서 승리했습니다.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이스라엘 군인들은 두려워했다</a:t>
            </a:r>
            <a:r xmlns:a="http://schemas.openxmlformats.org/drawingml/2006/main">
              <a:rPr lang="k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거대한 골리앗의. 그들은 그를 두려워했습니다.</a:t>
            </a:r>
          </a:p>
          <a:p>
            <a:pPr xmlns:a="http://schemas.openxmlformats.org/drawingml/2006/main" algn="ctr"/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하나님의 보호하심을 믿었던 다윗은 용감하게 싸워 그를 물리쳤습니다.</a:t>
            </a:r>
          </a:p>
          <a:p>
            <a:pPr xmlns:a="http://schemas.openxmlformats.org/drawingml/2006/main" algn="ctr"/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하나님께서 항상 우리를 보호하신다는 것을 믿어야 합니다. 어떤 상황에서도 하나님께서 우리를 지켜주실 것이라는 믿음으로 우리는 용기를 가질 수 있습니다.</a:t>
            </a:r>
          </a:p>
          <a:p>
            <a:pPr xmlns:a="http://schemas.openxmlformats.org/drawingml/2006/main" algn="ctr"/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하나님을 믿는 믿음에서 나오는 용기는 어떤 두려움도 이겨낼 수 있습니다.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3200"/>
              <a:t>하나님?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rgbClr val="C00000"/>
                </a:solidFill>
              </a:rPr>
              <a:t>하나님..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하나님은 그를 위해 싸우는 자에게 승리를 주십니다.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/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다윗이 골리앗에게 던졌던 것은 무엇이었나요?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방패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돌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다윗이 블레셋 사람에게 이르되 너는 칼과 창과 단창을 가지고 내게 오거니와 나는 만군의 여호와, 네가 대적하는 이스라엘 군대의 하나님의 이름으로 너를 치러 가노라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사무엘상 1장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하나님께서는 애굽 온 땅에 열 가지 재앙을 내리셨습니다. 이집트 사람들과 파라오는 누가 진짜 신인지 알게 되었습니다.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“모세야, 지금 당장 네 모든 이스라엘 백성과 함께 이집트에서 나가라.” 파라오는 그들을 놓아줄 수밖에 없었습니다.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바로는 하나님을 무시하는 자신이 가장 강한 자라고 생각했습니다.</a:t>
            </a:r>
            <a:r xmlns:a="http://schemas.openxmlformats.org/drawingml/2006/main">
              <a:rPr lang="ko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그래서 그는 큰 재난을 겪어야만 했습니다.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전능하신 분이 우리가 아니라 하나님이심을 고백해야 합니다.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여호와께서 그가 보려고 온 것을 보시고 하나님이 그를 부르시니라</a:t>
            </a:r>
          </a:p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덤불 속에서부터,</a:t>
            </a:r>
          </a:p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"모세! 모세!" 그러자 모세가 “내가 여기 있습니다”라고 말했습니다.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이동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3200"/>
              <a:t>하나님?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rgbClr val="C00000"/>
                </a:solidFill>
              </a:rPr>
              <a:t>하나님..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하나님은 우상이나 다른 거짓 신과는 다릅니다.</a:t>
            </a:r>
          </a:p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하나님은 살아 계시며 그의 전능하신 능력으로 역사하십니다.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하나님께서는 애굽에 얼마나 많은 재앙을 내리셨습니까?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다섯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일곱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10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내가 내 손을 애굽 위에 펴서 이스라엘 자손을 그 땅에서 인도하여 낼 때에야 애굽 사람이 나를 여호와인 줄 알리라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이동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아니요. 18</a:t>
            </a:r>
            <a:r xmlns:a="http://schemas.openxmlformats.org/drawingml/2006/main">
              <a:rPr lang="k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400"/>
              <a:t>구름 기둥</a:t>
            </a:r>
          </a:p>
          <a:p>
            <a:pPr xmlns:a="http://schemas.openxmlformats.org/drawingml/2006/main" algn="ctr"/>
            <a:r xmlns:a="http://schemas.openxmlformats.org/drawingml/2006/main">
              <a:rPr lang="ko" altLang="ko-KR" sz="4400"/>
              <a:t>그리고 불기둥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여호와께서 그들 앞에 가시며 낮에는 구름기둥으로 그들의 길을 인도하시고 밤에는 불기둥을 그들에게 비취사 그들이 낮이나 밤에 진행하게 하셨느니라.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출애굽기 13장 21절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이스라엘 백성은 애굽에서 430년 동안 살았습니다. 그들은 430년을 마치고 약속의 땅 가나안으로 돌아가기 위해 애굽을 떠났습니다.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“어떻게 하면 올바른 길로 갈 수 있지?”, “가다가 나쁜 사람을 만나면 어떡하지?” 그들은 걱정을 많이 했어요.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그때 하나님께서는 그들을 인도하고 계시다는 증거를 그들에게 보여 주셨습니다. 구름기둥이었습니다.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밤에는 불기둥이 되었습니다. 이처럼 하나님께서는 그들을 밤낮으로 인도하셨습니다.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“우리는 두려워하지 않습니다. 하나님이 우리와 함께 계시기 때문입니다!” 이스라엘 백성들은 구름기둥과 불기둥으로 인도하신 하나님께 감사를 드렸습니다.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어느 날 모세는 이집트 사람이 이스라엘 사람을 때리는 것을 보고 화가 나서 자기 백성의 편에 서서 그 이집트 사람을 죽였습니다.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</a:t>
            </a:r>
            <a:r xmlns:a="http://schemas.openxmlformats.org/drawingml/2006/main">
              <a:rPr lang="ko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수업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많은 이스라엘 백성들이 위험한 사막을 건널 때, 하나님께서는 구름기둥과 불기둥으로 그들을 인도하시고 보호하신다는 증거를 보여 주셨습니다.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이제 하나님께서 나와 함께 계시며 나를 보호해 주십니다. 하나님께 감사합시다.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3200"/>
              <a:t>하나님?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rgbClr val="C00000"/>
                </a:solidFill>
              </a:rPr>
              <a:t>하나님..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하나님은 항상 우리와 함께 계십니다.</a:t>
            </a:r>
          </a:p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그리고 그분은 밤낮으로 우리를 보호하십니다.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이스라엘 백성들이 애굽에서 나올 때, 하나님께서는 그들을 무엇으로 인도하셨나요?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구름기둥과 불기둥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새와 물고기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해와 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개와 고양이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구름기둥과 불기둥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여호와께서 그들 앞에 가시며 낮에는 구름기둥으로 그들의 길을 인도하시고 밤에는 불기둥을 그들에게 비취사 그들이 낮이나 밤에 진행하게 하셨느니라.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출애굽기 13장 21절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19호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400"/>
              <a:t>마른 땅을 밟고 갈라진 바다를 건너는 이스라엘 사람들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모세가 바다 위로 손을 내밀매 여호와께서 밤새도록 강한 동풍으로 바다를 물러가게 하사 바다를 마른 땅이 되게 하신지라 물이 나뉘었고,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이동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모세와 이스라엘 백성들은 가나안으로 가는 길에 홍해를 만났습니다.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이집트인은 이스라엘 사람들을 다시 잡으려고 추격했습니다.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그러다가 놀라운 일이 일어났습니다! 하나님께서는 홍해를 갈라지게 하시고 이스라엘 백성들이 마른 땅을 건너게 하셨습니다.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이집트 군인들이 그들을 추격했지만 바다는 다시 물러가서 이집트 군인들은 모두 바다에 잠겼습니다. 그들 중 누구도 살아남지 못했습니다.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바로가 이 말을 듣자 모세는 그를 두려워하여 이집트 궁에서 도망하여 미디안 광야로 가서 살았습니다.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우리를 구원해주신 하나님께 감사드립니다! 이스라엘 사람들은 모두 큰 기쁨으로 즐거운 노래를 불렀습니다.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하나님께서는 이스라엘 백성들을 절망적인 상황에서 구원하셨습니다.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나도 죄로 인해 죽을 위기에 처해 있었는데 하나님께서 나를 구원하시기 위해 예수님을 보내주셨습니다!</a:t>
            </a:r>
          </a:p>
          <a:p>
            <a:pPr xmlns:a="http://schemas.openxmlformats.org/drawingml/2006/main" algn="ctr"/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하나님께서 나를 영원한 죽음에서 구원하셨습니다!</a:t>
            </a:r>
          </a:p>
          <a:p>
            <a:pPr xmlns:a="http://schemas.openxmlformats.org/drawingml/2006/main" algn="ctr"/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아, 하나님 아버지, 정말 감사드립니다!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3200"/>
              <a:t>신은?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rgbClr val="C00000"/>
                </a:solidFill>
              </a:rPr>
              <a:t>하나님.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하나님은 놀라운 방법으로 자기 백성을 구원하시는 우리의 구원자이십니다.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이스라엘 백성들은 홍해를 어떻게 건넜나요?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하나님께서 그들에게 큰 배를 보내셨습니다.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하나님께서 바닷물 위를 걷게 하셨습니다.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하나님께서 홍해를 갈라서 걸어가게 하셨다</a:t>
            </a:r>
          </a:p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마른 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하나님께서 바다 위로 날아가게 하셨습니다.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하나님께서 홍해를 갈라서 걸어가게 하셨다</a:t>
            </a:r>
          </a:p>
          <a:p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마른 땅.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모세가 바다 위로 손을 내밀매 여호와께서 밤새도록 강한 동풍으로 바다를 물러가게 하사 바다를 마른 땅이 되게 하신지라 물이 나뉘었고,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이동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20번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3600"/>
              <a:t>고기를 허락하신 하나님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bg1">
                    <a:lumMod val="50000"/>
                  </a:schemeClr>
                </a:solidFill>
              </a:rPr>
              <a:t>“내가 이스라엘 자손의 원망하는 소리를 들었노라 그들에게 이르기를 너희가 해 질 때에는 고기를 먹고 아침에는 떡으로 배부르리라 그리하면 내가 너희의 하나님 여호와인 줄 너희가 알리라 하라.”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이동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이스라엘 백성들은 광야에서 먹을 것이 없었습니다. 그러자 그들은 모세와 하나님을 원망했습니다.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그러자 여호와께서 모세에게 말씀하셨다. “내가 너희를 위하여 하늘에서 양식을 내려 주리라.”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아침이 되자 사막 바닥에 서리처럼 얇은 조각이 나타났다.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모세는 40년 동안 목자로 살다가 80세가 되었습니다.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저녁이 되자 메추라기가 그들 위에 와서 떨어져 진영을 덮었습니다. 그들은 그것들을 모아서 요리해서 먹었습니다. 그들은 사막에서도 굶지 않았습니다.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"신 이시여 감사합니다!" 모세와 이스라엘 백성은 하나님의 전능하신 능력에 놀랐습니다.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하나님께서는 당신의 백성들이 아무것도 찾을 수 없는 사막에서도 놀라운 방법과 전능하신 능력으로 일용할 양식을 공급해 주셨습니다.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하나님께서 그분의 놀라운 방법으로 우리에게 필요한 것을 신실하게 공급하실 것을 믿습니다.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3200"/>
              <a:t>신은?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rgbClr val="C00000"/>
                </a:solidFill>
              </a:rPr>
              <a:t>하나님..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우리의 필요를 미리 아시고 놀라운 방법으로 공급하시는 놀라운 하나님이십니다.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하나님께서는 굶주린 백성들에게 무엇을 주셨는가?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만나와 메추라기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빵과 우유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고기와 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밥과 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만나와 메추라기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bg1">
                    <a:lumMod val="50000"/>
                  </a:schemeClr>
                </a:solidFill>
              </a:rPr>
              <a:t>“내가 이스라엘 자손의 원망하는 소리를 들었노라 그들에게 이르기를 너희가 해 질 때에는 고기를 먹고 아침에는 떡으로 배부르리라 그리하면 내가 너희의 하나님 여호와인 줄 너희가 알리라 하라.”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이동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아니요.</a:t>
            </a:r>
            <a:r xmlns:a="http://schemas.openxmlformats.org/drawingml/2006/main">
              <a:rPr lang="k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o" altLang="ko-KR" sz="4000"/>
              <a:t>십계명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모세는 사십 주 사십 야를 먹지 않고 여호와와 함께 거기 있었습니다.</a:t>
            </a:r>
          </a:p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빵이나 식수. 그리고 그는 언약의 말씀 곧 십계명을 그 판들에 기록하였습니다.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출애굽기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이스라엘 백성은 호렙산(시내산)에 이르렀습니다. 시내산(호렙산)에는 주 하나님의 영광이 충만하였습니다.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하나님은 모세에게 “산으로 올라오라”고 말씀하셨습니다. 모세는 하나님의 산에 올라갔습니다.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어느 날, 하나님께서 불타는 떨기나무 가운데서 그를 부르시며 말씀하셨습니다. “내가 너를 바로에게 보내어 내 백성 이스라엘 자손을 애굽에서 구원하게 하리라”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주 하나님께서 호렙 산에서 만나셨습니다.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하나님은 모세에게 돌판을 주셨습니다. 하나님께서는 이스라엘 백성들이 십계명을 지키도록 율법과 계명을 그 위에 기록하셨습니다.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“주님, 우리에게 율법을 주셔서 감사합니다.”</a:t>
            </a:r>
          </a:p>
          <a:p>
            <a:r xmlns:a="http://schemas.openxmlformats.org/drawingml/2006/main">
              <a:rPr lang="k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모세는 '이 귀한 십계명을 내가 전하고 가르치리라'고 생각했습니다.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십계명은 하나님께서 우리 삶을 위해 주신 귀한 규례입니다.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우리가 하나님의 법을 순종할 때, 하나님께서는 우리의 삶을 기뻐하실 것입니다.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o" altLang="ko-KR" sz="3200"/>
              <a:t>하나님?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3600">
                <a:solidFill>
                  <a:srgbClr val="C00000"/>
                </a:solidFill>
              </a:rPr>
              <a:t>하나님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하나님께서는 우리에게 율법과 십계명을 주셨습니다.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하나님께서는 이 율법과 계명을 통하여 당신 자신을 우리에게 알리셨습니다.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하나님께서 십계명을 어디에 기록하셨나요?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목정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진흙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태블릿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종이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석판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석판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모세는 사십 주 사십 야를 먹지 않고 여호와와 함께 거기 있었습니다.</a:t>
            </a:r>
          </a:p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빵이나 식수. 그리고 그는 언약의 말씀 곧 십계명을 그 판들에 기록하였습니다.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출애굽기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22번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400"/>
              <a:t>황금송아지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bg1">
                    <a:lumMod val="50000"/>
                  </a:schemeClr>
                </a:solidFill>
              </a:rPr>
              <a:t>그는 그들이 건넨 것을 가져다가 모양대로 주조한 우상을 만들었습니다.</a:t>
            </a:r>
          </a:p>
          <a:p>
            <a:r xmlns:a="http://schemas.openxmlformats.org/drawingml/2006/main">
              <a:rPr lang="ko" altLang="ko-KR" sz="3600">
                <a:solidFill>
                  <a:schemeClr val="bg1">
                    <a:lumMod val="50000"/>
                  </a:schemeClr>
                </a:solidFill>
              </a:rPr>
              <a:t>송아지를 도구로 만들어서 만드는 것입니다. 그러자 그들이 말했습니다. “이스라엘아, 이는 너희를 이집트에서 인도해 낸 너희 신이다.”</a:t>
            </a:r>
          </a:p>
          <a:p>
            <a:r xmlns:a="http://schemas.openxmlformats.org/drawingml/2006/main">
              <a:rPr lang="ko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이동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모세가 산에서 오랫동안 내려오지 않자 그들은 불안을 느꼈습니다. “우리는 모세 대신 우리를 인도해 줄 신이 필요합니다.”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모세는 하나님께서 주신 지팡이를 잡고 자기 백성 이스라엘 자손을 구원하기 위해 애굽으로 돌아왔습니다.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그래서 그들은 금송아지를 만들어 자신들의 인도를 받는 신으로 섬겼습니다.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십계명을 가지고 내려오던 모세는 너무 화가 났습니다.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하나님은 그들에게 진노하셨습니다. “나는 그들을 파괴할 것이다. 그러면 내가 너를 큰 민족으로 만들 것이다.”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모세는 그들을 진심으로 용서해 달라고 하나님께 기도했습니다. 하나님은 모세의 기도를 들으시고 그들을 용서하셨습니다.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</a:t>
            </a:r>
            <a:r xmlns:a="http://schemas.openxmlformats.org/drawingml/2006/main">
              <a:rPr lang="ko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수업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하나님께서 가장 미워하시는 것은 하나님 대신에 다른 신들을 섬기는 것입니다.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너는 어떤 대가를 치르더라도 자신을 위해 어떤 우상도 만들어서는 안 된다.</a:t>
            </a:r>
          </a:p>
          <a:p>
            <a:pPr xmlns:a="http://schemas.openxmlformats.org/drawingml/2006/main" algn="ctr"/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무슨 일이 일어나더라도 너희는 그것들에게 절하거나 경배해서는 안 된다.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3200">
                <a:solidFill>
                  <a:srgbClr val="FF0000"/>
                </a:solidFill>
              </a:rPr>
              <a:t>하나님?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rgbClr val="C00000"/>
                </a:solidFill>
              </a:rPr>
              <a:t>하나님…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하나님은 하나님보다 우상 숭배를 가장 미워하십니다.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이스라엘 백성들이 죄를 범하기 위해 만든 우상은 무엇입니까?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골든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독수리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금송아지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은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송아지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실버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독수리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금송아지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bg1">
                    <a:lumMod val="50000"/>
                  </a:schemeClr>
                </a:solidFill>
              </a:rPr>
              <a:t>그는 그들이 건넨 것을 가져다가 모양대로 주조한 우상을 만들었습니다.</a:t>
            </a:r>
          </a:p>
          <a:p>
            <a:r xmlns:a="http://schemas.openxmlformats.org/drawingml/2006/main">
              <a:rPr lang="ko" altLang="ko-KR" sz="3600">
                <a:solidFill>
                  <a:schemeClr val="bg1">
                    <a:lumMod val="50000"/>
                  </a:schemeClr>
                </a:solidFill>
              </a:rPr>
              <a:t>송아지를 도구로 만들어서 만드는 것입니다. 그러자 그들이 말했습니다. “이스라엘아, 이는 너희를 이집트에서 인도해 낸 너희 신이다.”</a:t>
            </a:r>
          </a:p>
          <a:p>
            <a:r xmlns:a="http://schemas.openxmlformats.org/drawingml/2006/main">
              <a:rPr lang="ko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이동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23번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400"/>
              <a:t>광야에 있는 하나님의 집(성막)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bg1">
                    <a:lumMod val="50000"/>
                  </a:schemeClr>
                </a:solidFill>
              </a:rPr>
              <a:t>성막 곧 증거의 장막을 세우던 날에 구름이 그것을 덮었느니라. 저녁부터 아침까지 성막 위에 있는 구름이 불 모양 같더라.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숫자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하나님께서는 모세가 80세가 되었을 때 이스라엘 백성의 지도자로 부르셨습니다.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하나님의 계획은 우리의 계획과 다르지만 그분의 계획은 언제나 완전합니다.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하나님의 계획이 완전하다는 것을 믿고 그분께 의지해야 합니다.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하나님은 모세에게 성막 곧 하나님의 전을 만들라고 하셨습니다.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하나님은 성막에 관한 모든 것, 곧 그 모양과 그것에 예비할 모든 것을 다 보이셨느니라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그리고 하나님께서는 성막에서 하나님께 예배드릴 때, 모든 기구의 사용법을 알려 주셨습니다.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모세와 이스라엘 백성들은 하나님께서 지시하신 대로 성막, 즉 하나님의 집을 만들었습니다.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성막을 세우던 날, 하나님의 영광을 나타내는 구름이 성막을 덮었습니다. 성막은 하나님께서 이스라엘 백성들과 함께 하신다는 표징이었습니다.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하나님께서는 이스라엘 백성들에게 성막, 곧 하나님의 전을 만들게 하시고, 성막을 중심으로 살게 하셨습니다.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하나님을 우리 마음의 중심으로, 삶의 중심으로 삼아 살아야 합니다.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3200">
                <a:solidFill>
                  <a:srgbClr val="FF0000"/>
                </a:solidFill>
              </a:rPr>
              <a:t>하나님?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rgbClr val="C00000"/>
                </a:solidFill>
              </a:rPr>
              <a:t>하나님..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하나님은 우리와 함께 살고 계시고, 우리와 동행하시며, 우리를 인도하시고, 우리와 말씀하십니다.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하나님께서는 이스라엘 백성들에게 무엇을 만들게 하셨나요?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금송아지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십계명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궁궐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성막-하나님의 집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성막-하나님의 집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bg1">
                    <a:lumMod val="50000"/>
                  </a:schemeClr>
                </a:solidFill>
              </a:rPr>
              <a:t>성막 곧 증거의 장막을 세우던 날에 구름이 그것을 덮었느니라. 저녁부터 아침까지 성막 위에 있는 구름이 불 모양 같더라.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숫자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24호</a:t>
            </a:r>
            <a:r xmlns:a="http://schemas.openxmlformats.org/drawingml/2006/main">
              <a:rPr lang="k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그만큼</a:t>
            </a:r>
            <a:r xmlns:a="http://schemas.openxmlformats.org/drawingml/2006/main">
              <a:rPr lang="k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단어</a:t>
            </a:r>
            <a:r xmlns:a="http://schemas.openxmlformats.org/drawingml/2006/main">
              <a:rPr lang="k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~의</a:t>
            </a:r>
            <a:r xmlns:a="http://schemas.openxmlformats.org/drawingml/2006/main">
              <a:rPr lang="k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하나님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400"/>
              <a:t>무너진 여리고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o" altLang="ko-KR" sz="3200"/>
              <a:t>신은?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3600">
                <a:solidFill>
                  <a:srgbClr val="C00000"/>
                </a:solidFill>
              </a:rPr>
              <a:t>하나님..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하나님은 그분의 완전한 계획으로 우리를 인도하십니다. 하나님의 계획에는 실수가 없습니다.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일곱 번째에 제사장들이 나팔을 불 때에 여호수아가 백성에게 명령하여 이르되 외치라 여호와께서 이 성을 너희에게 주셨느니라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여호수아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이스라엘 백성들은 약속의 땅으로 들어가고 싶었습니다. 그러나 큰 성이었던 여리고가 그들의 길을 막았습니다.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하나님께서는 그들의 지도자인 여호수아에게 여리고를 멸할 방법을 말씀하셨습니다.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이스라엘 백성은 하나님의 명령에 따라 칠일 동안 여리고 성을 돌았습니다.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그들이 엿새 동안, 매일 한 번씩 성 주위를 행진하는 동안 여리고는 한 치도 움직이지 않았습니다.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일곱째 날에는 그 성 주위를 일곱 번 돌았습니다. 일곱 번째에 그들이 큰 소리를 지르자 성벽이 무너졌습니다.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이스라엘 백성들은 자신들의 힘으로는 여리고를 무너뜨릴 수 없었습니다. 그러나 하나님께서는 그들을 위하여 당신의 능력으로 여리고를 멸망시키셨습니다.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이스라엘 백성들은 하나님께 순종함으로 승리했습니다.</a:t>
            </a:r>
          </a:p>
          <a:p>
            <a:pPr xmlns:a="http://schemas.openxmlformats.org/drawingml/2006/main" algn="ctr"/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하나님께 순종하는 삶을 살아갑시다.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우리를 승리하게 하신 하나님께 감사합시다!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3200"/>
              <a:t>하나님?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rgbClr val="C00000"/>
                </a:solidFill>
              </a:rPr>
              <a:t>하나님..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하나님께서는 당신의 크신 능력으로 당신의 백성에게 승리를 베푸십니다.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그분은 승리의 하나님이십니다!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하나님께서는 여리고를 멸하라고 여호수아에게 무엇을 명령하셨나요?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여리고에 7일 동안 돌을 던진다.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여리고를 위해 7일간 기도해주세요.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여리고를 위해 7일 동안 찬양을 불러라.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7일 동안 여리고 성벽을 행진하고</a:t>
            </a:r>
          </a:p>
          <a:p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마지막 날에는 큰 소리로 외쳐라.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7일 동안 여리고 성벽을 행진하고</a:t>
            </a:r>
          </a:p>
          <a:p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마지막 날에는 큰 소리로 외쳐라.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일곱 번째에 제사장들이 나팔을 불 때에 여호수아가 백성에게 명령하여 이르되 외치라 여호와께서 이 성을 너희에게 주셨느니라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여호수아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